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Average"/>
      <p:regular r:id="rId9"/>
    </p:embeddedFont>
    <p:embeddedFont>
      <p:font typeface="Oswald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Oswald-bold.fntdata"/><Relationship Id="rId10" Type="http://schemas.openxmlformats.org/officeDocument/2006/relationships/font" Target="fonts/Oswald-regular.fntdata"/><Relationship Id="rId9" Type="http://schemas.openxmlformats.org/officeDocument/2006/relationships/font" Target="fonts/Average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png"/><Relationship Id="rId4" Type="http://schemas.openxmlformats.org/officeDocument/2006/relationships/hyperlink" Target="http://parkcountryclub.weebly.com/contact.html" TargetMode="External"/><Relationship Id="rId5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n" sz="1600"/>
              <a:t>By: Justin Perrotta</a:t>
            </a:r>
          </a:p>
          <a:p>
            <a:pPr lvl="0">
              <a:spcBef>
                <a:spcPts val="0"/>
              </a:spcBef>
              <a:buNone/>
            </a:pPr>
            <a:r>
              <a:rPr i="1" lang="en" sz="1600"/>
              <a:t>Bradley Small</a:t>
            </a:r>
          </a:p>
          <a:p>
            <a:pPr lvl="0">
              <a:spcBef>
                <a:spcPts val="0"/>
              </a:spcBef>
              <a:buNone/>
            </a:pPr>
            <a:r>
              <a:rPr i="1" lang="en" sz="1600"/>
              <a:t>Zack Czarcecki</a:t>
            </a:r>
          </a:p>
          <a:p>
            <a:pPr lvl="0">
              <a:spcBef>
                <a:spcPts val="0"/>
              </a:spcBef>
              <a:buNone/>
            </a:pPr>
            <a:r>
              <a:rPr i="1" lang="en" sz="1600"/>
              <a:t>Kimberly Small </a:t>
            </a:r>
          </a:p>
          <a:p>
            <a:pPr lvl="0">
              <a:spcBef>
                <a:spcPts val="0"/>
              </a:spcBef>
              <a:buNone/>
            </a:pPr>
            <a:r>
              <a:rPr i="1" lang="en" sz="1600"/>
              <a:t>Wei Min Lee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5800" y="1963599"/>
            <a:ext cx="4292400" cy="364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292136" cy="991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708375" y="152400"/>
            <a:ext cx="292136" cy="991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Shape 67"/>
          <p:cNvPicPr preferRelativeResize="0"/>
          <p:nvPr/>
        </p:nvPicPr>
        <p:blipFill>
          <a:blip r:embed="rId3">
            <a:alphaModFix amt="19000"/>
          </a:blip>
          <a:stretch>
            <a:fillRect/>
          </a:stretch>
        </p:blipFill>
        <p:spPr>
          <a:xfrm>
            <a:off x="1" y="1280405"/>
            <a:ext cx="9144000" cy="386309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>
            <p:ph type="title"/>
          </p:nvPr>
        </p:nvSpPr>
        <p:spPr>
          <a:xfrm>
            <a:off x="472962" y="466425"/>
            <a:ext cx="8222100" cy="7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Country Club Official Website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87900" y="3897599"/>
            <a:ext cx="8368200" cy="68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http://parkcountryclub.weebly.com/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152400"/>
            <a:ext cx="292136" cy="991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723500" y="152400"/>
            <a:ext cx="292136" cy="991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7200"/>
              <a:t>Questions?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92136" cy="991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02850" y="152400"/>
            <a:ext cx="292136" cy="991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